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</p:sldIdLst>
  <p:sldSz cx="21442045" cy="15360650"/>
  <p:notesSz cx="6858000" cy="9144000"/>
  <p:defaultTextStyle>
    <a:defPPr>
      <a:defRPr lang="en-US"/>
    </a:defPPr>
    <a:lvl1pPr marL="0" algn="l" defTabSz="1766570" rtl="0" eaLnBrk="1" latinLnBrk="0" hangingPunct="1">
      <a:defRPr sz="3480" kern="1200">
        <a:solidFill>
          <a:schemeClr val="tx1"/>
        </a:solidFill>
        <a:latin typeface="+mn-lt"/>
        <a:ea typeface="+mn-ea"/>
        <a:cs typeface="+mn-cs"/>
      </a:defRPr>
    </a:lvl1pPr>
    <a:lvl2pPr marL="883285" algn="l" defTabSz="1766570" rtl="0" eaLnBrk="1" latinLnBrk="0" hangingPunct="1">
      <a:defRPr sz="3480" kern="1200">
        <a:solidFill>
          <a:schemeClr val="tx1"/>
        </a:solidFill>
        <a:latin typeface="+mn-lt"/>
        <a:ea typeface="+mn-ea"/>
        <a:cs typeface="+mn-cs"/>
      </a:defRPr>
    </a:lvl2pPr>
    <a:lvl3pPr marL="1766570" algn="l" defTabSz="1766570" rtl="0" eaLnBrk="1" latinLnBrk="0" hangingPunct="1">
      <a:defRPr sz="3480" kern="1200">
        <a:solidFill>
          <a:schemeClr val="tx1"/>
        </a:solidFill>
        <a:latin typeface="+mn-lt"/>
        <a:ea typeface="+mn-ea"/>
        <a:cs typeface="+mn-cs"/>
      </a:defRPr>
    </a:lvl3pPr>
    <a:lvl4pPr marL="2649855" algn="l" defTabSz="1766570" rtl="0" eaLnBrk="1" latinLnBrk="0" hangingPunct="1">
      <a:defRPr sz="3480" kern="1200">
        <a:solidFill>
          <a:schemeClr val="tx1"/>
        </a:solidFill>
        <a:latin typeface="+mn-lt"/>
        <a:ea typeface="+mn-ea"/>
        <a:cs typeface="+mn-cs"/>
      </a:defRPr>
    </a:lvl4pPr>
    <a:lvl5pPr marL="3533140" algn="l" defTabSz="1766570" rtl="0" eaLnBrk="1" latinLnBrk="0" hangingPunct="1">
      <a:defRPr sz="3480" kern="1200">
        <a:solidFill>
          <a:schemeClr val="tx1"/>
        </a:solidFill>
        <a:latin typeface="+mn-lt"/>
        <a:ea typeface="+mn-ea"/>
        <a:cs typeface="+mn-cs"/>
      </a:defRPr>
    </a:lvl5pPr>
    <a:lvl6pPr marL="4416425" algn="l" defTabSz="1766570" rtl="0" eaLnBrk="1" latinLnBrk="0" hangingPunct="1">
      <a:defRPr sz="3480" kern="1200">
        <a:solidFill>
          <a:schemeClr val="tx1"/>
        </a:solidFill>
        <a:latin typeface="+mn-lt"/>
        <a:ea typeface="+mn-ea"/>
        <a:cs typeface="+mn-cs"/>
      </a:defRPr>
    </a:lvl6pPr>
    <a:lvl7pPr marL="5299075" algn="l" defTabSz="1766570" rtl="0" eaLnBrk="1" latinLnBrk="0" hangingPunct="1">
      <a:defRPr sz="3480" kern="1200">
        <a:solidFill>
          <a:schemeClr val="tx1"/>
        </a:solidFill>
        <a:latin typeface="+mn-lt"/>
        <a:ea typeface="+mn-ea"/>
        <a:cs typeface="+mn-cs"/>
      </a:defRPr>
    </a:lvl7pPr>
    <a:lvl8pPr marL="6182360" algn="l" defTabSz="1766570" rtl="0" eaLnBrk="1" latinLnBrk="0" hangingPunct="1">
      <a:defRPr sz="3480" kern="1200">
        <a:solidFill>
          <a:schemeClr val="tx1"/>
        </a:solidFill>
        <a:latin typeface="+mn-lt"/>
        <a:ea typeface="+mn-ea"/>
        <a:cs typeface="+mn-cs"/>
      </a:defRPr>
    </a:lvl8pPr>
    <a:lvl9pPr marL="7065645" algn="l" defTabSz="1766570" rtl="0" eaLnBrk="1" latinLnBrk="0" hangingPunct="1">
      <a:defRPr sz="348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33CC33"/>
    <a:srgbClr val="1D1DFF"/>
    <a:srgbClr val="0000FF"/>
    <a:srgbClr val="0088B8"/>
    <a:srgbClr val="FF6600"/>
    <a:srgbClr val="29A329"/>
    <a:srgbClr val="FF0000"/>
    <a:srgbClr val="54D454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1123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177" y="2513885"/>
            <a:ext cx="18226009" cy="5347782"/>
          </a:xfrm>
        </p:spPr>
        <p:txBody>
          <a:bodyPr anchor="b"/>
          <a:lstStyle>
            <a:lvl1pPr algn="ctr"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80296" y="8067898"/>
            <a:ext cx="16081772" cy="3708600"/>
          </a:xfrm>
        </p:spPr>
        <p:txBody>
          <a:bodyPr/>
          <a:lstStyle>
            <a:lvl1pPr marL="0" indent="0" algn="ctr">
              <a:buNone/>
              <a:defRPr sz="5375"/>
            </a:lvl1pPr>
            <a:lvl2pPr marL="1024255" indent="0" algn="ctr">
              <a:buNone/>
              <a:defRPr sz="4480"/>
            </a:lvl2pPr>
            <a:lvl3pPr marL="2047875" indent="0" algn="ctr">
              <a:buNone/>
              <a:defRPr sz="4030"/>
            </a:lvl3pPr>
            <a:lvl4pPr marL="3072130" indent="0" algn="ctr">
              <a:buNone/>
              <a:defRPr sz="3585"/>
            </a:lvl4pPr>
            <a:lvl5pPr marL="4096385" indent="0" algn="ctr">
              <a:buNone/>
              <a:defRPr sz="3585"/>
            </a:lvl5pPr>
            <a:lvl6pPr marL="5120005" indent="0" algn="ctr">
              <a:buNone/>
              <a:defRPr sz="3585"/>
            </a:lvl6pPr>
            <a:lvl7pPr marL="6144260" indent="0" algn="ctr">
              <a:buNone/>
              <a:defRPr sz="3585"/>
            </a:lvl7pPr>
            <a:lvl8pPr marL="7168515" indent="0" algn="ctr">
              <a:buNone/>
              <a:defRPr sz="3585"/>
            </a:lvl8pPr>
            <a:lvl9pPr marL="8192135" indent="0" algn="ctr">
              <a:buNone/>
              <a:defRPr sz="3585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44692" y="817812"/>
            <a:ext cx="4623510" cy="1301744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4164" y="817812"/>
            <a:ext cx="13602499" cy="1301744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2996" y="3829500"/>
            <a:ext cx="18494038" cy="6389603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2996" y="10279551"/>
            <a:ext cx="18494038" cy="3360141"/>
          </a:xfrm>
        </p:spPr>
        <p:txBody>
          <a:bodyPr/>
          <a:lstStyle>
            <a:lvl1pPr marL="0" indent="0">
              <a:buNone/>
              <a:defRPr sz="5375">
                <a:solidFill>
                  <a:schemeClr val="tx1"/>
                </a:solidFill>
              </a:defRPr>
            </a:lvl1pPr>
            <a:lvl2pPr marL="1024255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2pPr>
            <a:lvl3pPr marL="2047875" indent="0">
              <a:buNone/>
              <a:defRPr sz="4030">
                <a:solidFill>
                  <a:schemeClr val="tx1">
                    <a:tint val="75000"/>
                  </a:schemeClr>
                </a:solidFill>
              </a:defRPr>
            </a:lvl3pPr>
            <a:lvl4pPr marL="3072130" indent="0">
              <a:buNone/>
              <a:defRPr sz="3585">
                <a:solidFill>
                  <a:schemeClr val="tx1">
                    <a:tint val="75000"/>
                  </a:schemeClr>
                </a:solidFill>
              </a:defRPr>
            </a:lvl4pPr>
            <a:lvl5pPr marL="4096385" indent="0">
              <a:buNone/>
              <a:defRPr sz="3585">
                <a:solidFill>
                  <a:schemeClr val="tx1">
                    <a:tint val="75000"/>
                  </a:schemeClr>
                </a:solidFill>
              </a:defRPr>
            </a:lvl5pPr>
            <a:lvl6pPr marL="5120005" indent="0">
              <a:buNone/>
              <a:defRPr sz="3585">
                <a:solidFill>
                  <a:schemeClr val="tx1">
                    <a:tint val="75000"/>
                  </a:schemeClr>
                </a:solidFill>
              </a:defRPr>
            </a:lvl6pPr>
            <a:lvl7pPr marL="6144260" indent="0">
              <a:buNone/>
              <a:defRPr sz="3585">
                <a:solidFill>
                  <a:schemeClr val="tx1">
                    <a:tint val="75000"/>
                  </a:schemeClr>
                </a:solidFill>
              </a:defRPr>
            </a:lvl7pPr>
            <a:lvl8pPr marL="7168515" indent="0">
              <a:buNone/>
              <a:defRPr sz="3585">
                <a:solidFill>
                  <a:schemeClr val="tx1">
                    <a:tint val="75000"/>
                  </a:schemeClr>
                </a:solidFill>
              </a:defRPr>
            </a:lvl8pPr>
            <a:lvl9pPr marL="8192135" indent="0">
              <a:buNone/>
              <a:defRPr sz="35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4163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5196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817816"/>
            <a:ext cx="18494038" cy="29690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6958" y="3765494"/>
            <a:ext cx="9071123" cy="1845410"/>
          </a:xfrm>
        </p:spPr>
        <p:txBody>
          <a:bodyPr anchor="b"/>
          <a:lstStyle>
            <a:lvl1pPr marL="0" indent="0">
              <a:buNone/>
              <a:defRPr sz="5375" b="1"/>
            </a:lvl1pPr>
            <a:lvl2pPr marL="1024255" indent="0">
              <a:buNone/>
              <a:defRPr sz="4480" b="1"/>
            </a:lvl2pPr>
            <a:lvl3pPr marL="2047875" indent="0">
              <a:buNone/>
              <a:defRPr sz="4030" b="1"/>
            </a:lvl3pPr>
            <a:lvl4pPr marL="3072130" indent="0">
              <a:buNone/>
              <a:defRPr sz="3585" b="1"/>
            </a:lvl4pPr>
            <a:lvl5pPr marL="4096385" indent="0">
              <a:buNone/>
              <a:defRPr sz="3585" b="1"/>
            </a:lvl5pPr>
            <a:lvl6pPr marL="5120005" indent="0">
              <a:buNone/>
              <a:defRPr sz="3585" b="1"/>
            </a:lvl6pPr>
            <a:lvl7pPr marL="6144260" indent="0">
              <a:buNone/>
              <a:defRPr sz="3585" b="1"/>
            </a:lvl7pPr>
            <a:lvl8pPr marL="7168515" indent="0">
              <a:buNone/>
              <a:defRPr sz="3585" b="1"/>
            </a:lvl8pPr>
            <a:lvl9pPr marL="8192135" indent="0">
              <a:buNone/>
              <a:defRPr sz="3585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958" y="5610904"/>
            <a:ext cx="9071123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55198" y="3765494"/>
            <a:ext cx="9115797" cy="1845410"/>
          </a:xfrm>
        </p:spPr>
        <p:txBody>
          <a:bodyPr anchor="b"/>
          <a:lstStyle>
            <a:lvl1pPr marL="0" indent="0">
              <a:buNone/>
              <a:defRPr sz="5375" b="1"/>
            </a:lvl1pPr>
            <a:lvl2pPr marL="1024255" indent="0">
              <a:buNone/>
              <a:defRPr sz="4480" b="1"/>
            </a:lvl2pPr>
            <a:lvl3pPr marL="2047875" indent="0">
              <a:buNone/>
              <a:defRPr sz="4030" b="1"/>
            </a:lvl3pPr>
            <a:lvl4pPr marL="3072130" indent="0">
              <a:buNone/>
              <a:defRPr sz="3585" b="1"/>
            </a:lvl4pPr>
            <a:lvl5pPr marL="4096385" indent="0">
              <a:buNone/>
              <a:defRPr sz="3585" b="1"/>
            </a:lvl5pPr>
            <a:lvl6pPr marL="5120005" indent="0">
              <a:buNone/>
              <a:defRPr sz="3585" b="1"/>
            </a:lvl6pPr>
            <a:lvl7pPr marL="6144260" indent="0">
              <a:buNone/>
              <a:defRPr sz="3585" b="1"/>
            </a:lvl7pPr>
            <a:lvl8pPr marL="7168515" indent="0">
              <a:buNone/>
              <a:defRPr sz="3585" b="1"/>
            </a:lvl8pPr>
            <a:lvl9pPr marL="8192135" indent="0">
              <a:buNone/>
              <a:defRPr sz="3585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55198" y="5610904"/>
            <a:ext cx="9115797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5797" y="2211653"/>
            <a:ext cx="10855196" cy="10916017"/>
          </a:xfrm>
        </p:spPr>
        <p:txBody>
          <a:bodyPr/>
          <a:lstStyle>
            <a:lvl1pPr>
              <a:defRPr sz="7165"/>
            </a:lvl1pPr>
            <a:lvl2pPr>
              <a:defRPr sz="6270"/>
            </a:lvl2pPr>
            <a:lvl3pPr>
              <a:defRPr sz="5375"/>
            </a:lvl3pPr>
            <a:lvl4pPr>
              <a:defRPr sz="4480"/>
            </a:lvl4pPr>
            <a:lvl5pPr>
              <a:defRPr sz="4480"/>
            </a:lvl5pPr>
            <a:lvl6pPr>
              <a:defRPr sz="4480"/>
            </a:lvl6pPr>
            <a:lvl7pPr>
              <a:defRPr sz="4480"/>
            </a:lvl7pPr>
            <a:lvl8pPr>
              <a:defRPr sz="4480"/>
            </a:lvl8pPr>
            <a:lvl9pPr>
              <a:defRPr sz="448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5"/>
            </a:lvl1pPr>
            <a:lvl2pPr marL="1024255" indent="0">
              <a:buNone/>
              <a:defRPr sz="3135"/>
            </a:lvl2pPr>
            <a:lvl3pPr marL="2047875" indent="0">
              <a:buNone/>
              <a:defRPr sz="2690"/>
            </a:lvl3pPr>
            <a:lvl4pPr marL="3072130" indent="0">
              <a:buNone/>
              <a:defRPr sz="2240"/>
            </a:lvl4pPr>
            <a:lvl5pPr marL="4096385" indent="0">
              <a:buNone/>
              <a:defRPr sz="2240"/>
            </a:lvl5pPr>
            <a:lvl6pPr marL="5120005" indent="0">
              <a:buNone/>
              <a:defRPr sz="2240"/>
            </a:lvl6pPr>
            <a:lvl7pPr marL="6144260" indent="0">
              <a:buNone/>
              <a:defRPr sz="2240"/>
            </a:lvl7pPr>
            <a:lvl8pPr marL="7168515" indent="0">
              <a:buNone/>
              <a:defRPr sz="2240"/>
            </a:lvl8pPr>
            <a:lvl9pPr marL="8192135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5797" y="2211653"/>
            <a:ext cx="10855196" cy="10916017"/>
          </a:xfrm>
        </p:spPr>
        <p:txBody>
          <a:bodyPr anchor="t"/>
          <a:lstStyle>
            <a:lvl1pPr marL="0" indent="0">
              <a:buNone/>
              <a:defRPr sz="7165"/>
            </a:lvl1pPr>
            <a:lvl2pPr marL="1024255" indent="0">
              <a:buNone/>
              <a:defRPr sz="6270"/>
            </a:lvl2pPr>
            <a:lvl3pPr marL="2047875" indent="0">
              <a:buNone/>
              <a:defRPr sz="5375"/>
            </a:lvl3pPr>
            <a:lvl4pPr marL="3072130" indent="0">
              <a:buNone/>
              <a:defRPr sz="4480"/>
            </a:lvl4pPr>
            <a:lvl5pPr marL="4096385" indent="0">
              <a:buNone/>
              <a:defRPr sz="4480"/>
            </a:lvl5pPr>
            <a:lvl6pPr marL="5120005" indent="0">
              <a:buNone/>
              <a:defRPr sz="4480"/>
            </a:lvl6pPr>
            <a:lvl7pPr marL="6144260" indent="0">
              <a:buNone/>
              <a:defRPr sz="4480"/>
            </a:lvl7pPr>
            <a:lvl8pPr marL="7168515" indent="0">
              <a:buNone/>
              <a:defRPr sz="4480"/>
            </a:lvl8pPr>
            <a:lvl9pPr marL="8192135" indent="0">
              <a:buNone/>
              <a:defRPr sz="44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5"/>
            </a:lvl1pPr>
            <a:lvl2pPr marL="1024255" indent="0">
              <a:buNone/>
              <a:defRPr sz="3135"/>
            </a:lvl2pPr>
            <a:lvl3pPr marL="2047875" indent="0">
              <a:buNone/>
              <a:defRPr sz="2690"/>
            </a:lvl3pPr>
            <a:lvl4pPr marL="3072130" indent="0">
              <a:buNone/>
              <a:defRPr sz="2240"/>
            </a:lvl4pPr>
            <a:lvl5pPr marL="4096385" indent="0">
              <a:buNone/>
              <a:defRPr sz="2240"/>
            </a:lvl5pPr>
            <a:lvl6pPr marL="5120005" indent="0">
              <a:buNone/>
              <a:defRPr sz="2240"/>
            </a:lvl6pPr>
            <a:lvl7pPr marL="6144260" indent="0">
              <a:buNone/>
              <a:defRPr sz="2240"/>
            </a:lvl7pPr>
            <a:lvl8pPr marL="7168515" indent="0">
              <a:buNone/>
              <a:defRPr sz="2240"/>
            </a:lvl8pPr>
            <a:lvl9pPr marL="8192135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4163" y="817816"/>
            <a:ext cx="18494038" cy="2969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4163" y="4089062"/>
            <a:ext cx="18494038" cy="9746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4162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36937-EAA9-45F5-BFDC-3AB1C666CB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02783" y="14237050"/>
            <a:ext cx="7236798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43669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5A771-EAFD-4CDF-96BA-24E71E17039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2047875" rtl="0" eaLnBrk="1" latinLnBrk="0" hangingPunct="1">
        <a:lnSpc>
          <a:spcPct val="90000"/>
        </a:lnSpc>
        <a:spcBef>
          <a:spcPct val="0"/>
        </a:spcBef>
        <a:buNone/>
        <a:defRPr sz="98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1810" indent="-511810" algn="l" defTabSz="2047875" rtl="0" eaLnBrk="1" latinLnBrk="0" hangingPunct="1">
        <a:lnSpc>
          <a:spcPct val="90000"/>
        </a:lnSpc>
        <a:spcBef>
          <a:spcPts val="2240"/>
        </a:spcBef>
        <a:buFont typeface="Arial" panose="020B0604020202020204" pitchFamily="34" charset="0"/>
        <a:buChar char="•"/>
        <a:defRPr sz="6270" kern="1200">
          <a:solidFill>
            <a:schemeClr val="tx1"/>
          </a:solidFill>
          <a:latin typeface="+mn-lt"/>
          <a:ea typeface="+mn-ea"/>
          <a:cs typeface="+mn-cs"/>
        </a:defRPr>
      </a:lvl1pPr>
      <a:lvl2pPr marL="1536065" indent="-511810" algn="l" defTabSz="2047875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5375" kern="1200">
          <a:solidFill>
            <a:schemeClr val="tx1"/>
          </a:solidFill>
          <a:latin typeface="+mn-lt"/>
          <a:ea typeface="+mn-ea"/>
          <a:cs typeface="+mn-cs"/>
        </a:defRPr>
      </a:lvl2pPr>
      <a:lvl3pPr marL="2560320" indent="-511810" algn="l" defTabSz="2047875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3pPr>
      <a:lvl4pPr marL="3583940" indent="-511810" algn="l" defTabSz="2047875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0" kern="1200">
          <a:solidFill>
            <a:schemeClr val="tx1"/>
          </a:solidFill>
          <a:latin typeface="+mn-lt"/>
          <a:ea typeface="+mn-ea"/>
          <a:cs typeface="+mn-cs"/>
        </a:defRPr>
      </a:lvl4pPr>
      <a:lvl5pPr marL="4608195" indent="-511810" algn="l" defTabSz="2047875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0" kern="1200">
          <a:solidFill>
            <a:schemeClr val="tx1"/>
          </a:solidFill>
          <a:latin typeface="+mn-lt"/>
          <a:ea typeface="+mn-ea"/>
          <a:cs typeface="+mn-cs"/>
        </a:defRPr>
      </a:lvl5pPr>
      <a:lvl6pPr marL="5632450" indent="-511810" algn="l" defTabSz="2047875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0" kern="1200">
          <a:solidFill>
            <a:schemeClr val="tx1"/>
          </a:solidFill>
          <a:latin typeface="+mn-lt"/>
          <a:ea typeface="+mn-ea"/>
          <a:cs typeface="+mn-cs"/>
        </a:defRPr>
      </a:lvl6pPr>
      <a:lvl7pPr marL="6656070" indent="-511810" algn="l" defTabSz="2047875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0" kern="1200">
          <a:solidFill>
            <a:schemeClr val="tx1"/>
          </a:solidFill>
          <a:latin typeface="+mn-lt"/>
          <a:ea typeface="+mn-ea"/>
          <a:cs typeface="+mn-cs"/>
        </a:defRPr>
      </a:lvl7pPr>
      <a:lvl8pPr marL="7680325" indent="-511810" algn="l" defTabSz="2047875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0" kern="1200">
          <a:solidFill>
            <a:schemeClr val="tx1"/>
          </a:solidFill>
          <a:latin typeface="+mn-lt"/>
          <a:ea typeface="+mn-ea"/>
          <a:cs typeface="+mn-cs"/>
        </a:defRPr>
      </a:lvl8pPr>
      <a:lvl9pPr marL="8704580" indent="-511810" algn="l" defTabSz="2047875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47875" rtl="0" eaLnBrk="1" latinLnBrk="0" hangingPunct="1">
        <a:defRPr sz="4030" kern="1200">
          <a:solidFill>
            <a:schemeClr val="tx1"/>
          </a:solidFill>
          <a:latin typeface="+mn-lt"/>
          <a:ea typeface="+mn-ea"/>
          <a:cs typeface="+mn-cs"/>
        </a:defRPr>
      </a:lvl1pPr>
      <a:lvl2pPr marL="1024255" algn="l" defTabSz="2047875" rtl="0" eaLnBrk="1" latinLnBrk="0" hangingPunct="1">
        <a:defRPr sz="4030" kern="1200">
          <a:solidFill>
            <a:schemeClr val="tx1"/>
          </a:solidFill>
          <a:latin typeface="+mn-lt"/>
          <a:ea typeface="+mn-ea"/>
          <a:cs typeface="+mn-cs"/>
        </a:defRPr>
      </a:lvl2pPr>
      <a:lvl3pPr marL="2047875" algn="l" defTabSz="2047875" rtl="0" eaLnBrk="1" latinLnBrk="0" hangingPunct="1">
        <a:defRPr sz="4030" kern="1200">
          <a:solidFill>
            <a:schemeClr val="tx1"/>
          </a:solidFill>
          <a:latin typeface="+mn-lt"/>
          <a:ea typeface="+mn-ea"/>
          <a:cs typeface="+mn-cs"/>
        </a:defRPr>
      </a:lvl3pPr>
      <a:lvl4pPr marL="3072130" algn="l" defTabSz="2047875" rtl="0" eaLnBrk="1" latinLnBrk="0" hangingPunct="1">
        <a:defRPr sz="4030" kern="1200">
          <a:solidFill>
            <a:schemeClr val="tx1"/>
          </a:solidFill>
          <a:latin typeface="+mn-lt"/>
          <a:ea typeface="+mn-ea"/>
          <a:cs typeface="+mn-cs"/>
        </a:defRPr>
      </a:lvl4pPr>
      <a:lvl5pPr marL="4096385" algn="l" defTabSz="2047875" rtl="0" eaLnBrk="1" latinLnBrk="0" hangingPunct="1">
        <a:defRPr sz="4030" kern="1200">
          <a:solidFill>
            <a:schemeClr val="tx1"/>
          </a:solidFill>
          <a:latin typeface="+mn-lt"/>
          <a:ea typeface="+mn-ea"/>
          <a:cs typeface="+mn-cs"/>
        </a:defRPr>
      </a:lvl5pPr>
      <a:lvl6pPr marL="5120005" algn="l" defTabSz="2047875" rtl="0" eaLnBrk="1" latinLnBrk="0" hangingPunct="1">
        <a:defRPr sz="4030" kern="1200">
          <a:solidFill>
            <a:schemeClr val="tx1"/>
          </a:solidFill>
          <a:latin typeface="+mn-lt"/>
          <a:ea typeface="+mn-ea"/>
          <a:cs typeface="+mn-cs"/>
        </a:defRPr>
      </a:lvl6pPr>
      <a:lvl7pPr marL="6144260" algn="l" defTabSz="2047875" rtl="0" eaLnBrk="1" latinLnBrk="0" hangingPunct="1">
        <a:defRPr sz="4030" kern="1200">
          <a:solidFill>
            <a:schemeClr val="tx1"/>
          </a:solidFill>
          <a:latin typeface="+mn-lt"/>
          <a:ea typeface="+mn-ea"/>
          <a:cs typeface="+mn-cs"/>
        </a:defRPr>
      </a:lvl7pPr>
      <a:lvl8pPr marL="7168515" algn="l" defTabSz="2047875" rtl="0" eaLnBrk="1" latinLnBrk="0" hangingPunct="1">
        <a:defRPr sz="4030" kern="1200">
          <a:solidFill>
            <a:schemeClr val="tx1"/>
          </a:solidFill>
          <a:latin typeface="+mn-lt"/>
          <a:ea typeface="+mn-ea"/>
          <a:cs typeface="+mn-cs"/>
        </a:defRPr>
      </a:lvl8pPr>
      <a:lvl9pPr marL="8192135" algn="l" defTabSz="2047875" rtl="0" eaLnBrk="1" latinLnBrk="0" hangingPunct="1">
        <a:defRPr sz="40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267" y="9162360"/>
            <a:ext cx="12643219" cy="5540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0" b="1"/>
          <a:stretch>
            <a:fillRect/>
          </a:stretch>
        </p:blipFill>
        <p:spPr>
          <a:xfrm>
            <a:off x="4222299" y="1310070"/>
            <a:ext cx="12107639" cy="59328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3699573" y="5419257"/>
            <a:ext cx="4528820" cy="64006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341173" y="4951323"/>
            <a:ext cx="2453650" cy="1846659"/>
            <a:chOff x="1196330" y="6033267"/>
            <a:chExt cx="2453650" cy="1846659"/>
          </a:xfrm>
        </p:grpSpPr>
        <p:sp>
          <p:nvSpPr>
            <p:cNvPr id="12" name="TextBox 11"/>
            <p:cNvSpPr txBox="1"/>
            <p:nvPr/>
          </p:nvSpPr>
          <p:spPr>
            <a:xfrm>
              <a:off x="1196330" y="6033267"/>
              <a:ext cx="2453650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>
                  <a:solidFill>
                    <a:srgbClr val="0088B8"/>
                  </a:solidFill>
                </a:rPr>
                <a:t>SWD </a:t>
              </a:r>
              <a:r>
                <a:rPr lang="en-US" sz="2400" b="1" dirty="0" smtClean="0">
                  <a:solidFill>
                    <a:srgbClr val="0088B8"/>
                  </a:solidFill>
                </a:rPr>
                <a:t>Programming</a:t>
              </a:r>
              <a:endParaRPr lang="en-US" sz="2400" b="1" dirty="0">
                <a:solidFill>
                  <a:srgbClr val="0088B8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196331" y="6412943"/>
              <a:ext cx="1410190" cy="369332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3.3V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96332" y="6773569"/>
              <a:ext cx="2137417" cy="369332"/>
            </a:xfrm>
            <a:prstGeom prst="rect">
              <a:avLst/>
            </a:prstGeom>
            <a:solidFill>
              <a:srgbClr val="29A329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PA14 </a:t>
              </a:r>
              <a:r>
                <a:rPr lang="en-US" sz="2400" dirty="0">
                  <a:solidFill>
                    <a:schemeClr val="bg1"/>
                  </a:solidFill>
                </a:rPr>
                <a:t>/ </a:t>
              </a:r>
              <a:r>
                <a:rPr lang="en-US" sz="2400" dirty="0" smtClean="0">
                  <a:solidFill>
                    <a:schemeClr val="bg1"/>
                  </a:solidFill>
                </a:rPr>
                <a:t>SWCLK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96331" y="7141262"/>
              <a:ext cx="1410190" cy="36933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96330" y="7510594"/>
              <a:ext cx="2137419" cy="369332"/>
            </a:xfrm>
            <a:prstGeom prst="rect">
              <a:avLst/>
            </a:prstGeom>
            <a:solidFill>
              <a:srgbClr val="0088B8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PA13 </a:t>
              </a:r>
              <a:r>
                <a:rPr lang="en-US" sz="2400" dirty="0">
                  <a:solidFill>
                    <a:schemeClr val="bg1"/>
                  </a:solidFill>
                </a:rPr>
                <a:t>/ SWDIO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9744411" y="-292871"/>
            <a:ext cx="3100520" cy="1762598"/>
            <a:chOff x="10230224" y="592032"/>
            <a:chExt cx="3100520" cy="1762598"/>
          </a:xfrm>
        </p:grpSpPr>
        <p:sp>
          <p:nvSpPr>
            <p:cNvPr id="26" name="TextBox 25"/>
            <p:cNvSpPr txBox="1"/>
            <p:nvPr/>
          </p:nvSpPr>
          <p:spPr>
            <a:xfrm rot="18889397">
              <a:off x="9977661" y="1288665"/>
              <a:ext cx="176259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 smtClean="0">
                  <a:solidFill>
                    <a:srgbClr val="0088B8"/>
                  </a:solidFill>
                </a:rPr>
                <a:t>Main Board</a:t>
              </a:r>
              <a:endParaRPr lang="en-US" sz="2400" b="1" dirty="0">
                <a:solidFill>
                  <a:srgbClr val="0088B8"/>
                </a:solidFill>
              </a:endParaRPr>
            </a:p>
          </p:txBody>
        </p:sp>
        <p:sp>
          <p:nvSpPr>
            <p:cNvPr id="32" name="Parallelogram 31"/>
            <p:cNvSpPr/>
            <p:nvPr/>
          </p:nvSpPr>
          <p:spPr>
            <a:xfrm rot="8131823" flipV="1">
              <a:off x="10230224" y="1483131"/>
              <a:ext cx="1954162" cy="268062"/>
            </a:xfrm>
            <a:prstGeom prst="parallelogram">
              <a:avLst>
                <a:gd name="adj" fmla="val 101393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15V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3" name="Parallelogram 32"/>
            <p:cNvSpPr/>
            <p:nvPr/>
          </p:nvSpPr>
          <p:spPr>
            <a:xfrm rot="8131823" flipV="1">
              <a:off x="10614829" y="1481906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rgbClr val="0088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PA3 / RX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4" name="Parallelogram 33"/>
            <p:cNvSpPr/>
            <p:nvPr/>
          </p:nvSpPr>
          <p:spPr>
            <a:xfrm rot="8131823" flipV="1">
              <a:off x="10991151" y="1480924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PA2 / TX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5" name="Parallelogram 34"/>
            <p:cNvSpPr/>
            <p:nvPr/>
          </p:nvSpPr>
          <p:spPr>
            <a:xfrm rot="8131823" flipV="1">
              <a:off x="11373433" y="1480625"/>
              <a:ext cx="1957311" cy="268062"/>
            </a:xfrm>
            <a:prstGeom prst="parallelogram">
              <a:avLst>
                <a:gd name="adj" fmla="val 10139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 rot="18920953">
            <a:off x="7294576" y="7715675"/>
            <a:ext cx="15484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LED Boards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39" name="Parallelogram 38"/>
          <p:cNvSpPr/>
          <p:nvPr/>
        </p:nvSpPr>
        <p:spPr>
          <a:xfrm rot="8131823" flipV="1">
            <a:off x="7516907" y="7728082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0" name="Parallelogram 39"/>
          <p:cNvSpPr/>
          <p:nvPr/>
        </p:nvSpPr>
        <p:spPr>
          <a:xfrm rot="8131823" flipV="1">
            <a:off x="7901445" y="7726884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PB4 / LED5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1" name="Parallelogram 40"/>
          <p:cNvSpPr/>
          <p:nvPr/>
        </p:nvSpPr>
        <p:spPr>
          <a:xfrm rot="8131823" flipV="1">
            <a:off x="8277767" y="7725902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PB5 / LED4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3" name="Parallelogram 42"/>
          <p:cNvSpPr/>
          <p:nvPr/>
        </p:nvSpPr>
        <p:spPr>
          <a:xfrm rot="8131823" flipV="1">
            <a:off x="8869491" y="7726120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4" name="Parallelogram 43"/>
          <p:cNvSpPr/>
          <p:nvPr/>
        </p:nvSpPr>
        <p:spPr>
          <a:xfrm rot="8131823" flipV="1">
            <a:off x="9254029" y="7724922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PB8 / LED3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5" name="Parallelogram 44"/>
          <p:cNvSpPr/>
          <p:nvPr/>
        </p:nvSpPr>
        <p:spPr>
          <a:xfrm rot="8131823" flipV="1">
            <a:off x="9630351" y="7723940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PB9 / LED2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6" name="Parallelogram 45"/>
          <p:cNvSpPr/>
          <p:nvPr/>
        </p:nvSpPr>
        <p:spPr>
          <a:xfrm rot="8131823" flipV="1">
            <a:off x="10012394" y="7723737"/>
            <a:ext cx="2178431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PA0 / LED1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2" name="Parallelogram 41"/>
          <p:cNvSpPr/>
          <p:nvPr/>
        </p:nvSpPr>
        <p:spPr>
          <a:xfrm rot="8131823" flipV="1">
            <a:off x="10383069" y="7721774"/>
            <a:ext cx="2178432" cy="268062"/>
          </a:xfrm>
          <a:prstGeom prst="parallelogram">
            <a:avLst>
              <a:gd name="adj" fmla="val 10139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PB10 / AUX3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1" name="Straight Connector 50"/>
          <p:cNvCxnSpPr>
            <a:stCxn id="39" idx="2"/>
          </p:cNvCxnSpPr>
          <p:nvPr/>
        </p:nvCxnSpPr>
        <p:spPr>
          <a:xfrm>
            <a:off x="7925312" y="8528714"/>
            <a:ext cx="1355439" cy="9124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699573" y="3594804"/>
            <a:ext cx="929577" cy="48588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341175" y="3896026"/>
            <a:ext cx="2137417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SENSOR2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72" name="Straight Connector 71"/>
          <p:cNvCxnSpPr/>
          <p:nvPr/>
        </p:nvCxnSpPr>
        <p:spPr>
          <a:xfrm>
            <a:off x="7734439" y="1343695"/>
            <a:ext cx="1078327" cy="2059875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40" idx="2"/>
          </p:cNvCxnSpPr>
          <p:nvPr/>
        </p:nvCxnSpPr>
        <p:spPr>
          <a:xfrm>
            <a:off x="8309962" y="8527788"/>
            <a:ext cx="1253162" cy="91339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41" idx="2"/>
          </p:cNvCxnSpPr>
          <p:nvPr/>
        </p:nvCxnSpPr>
        <p:spPr>
          <a:xfrm>
            <a:off x="8686284" y="8526806"/>
            <a:ext cx="1173468" cy="91437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43" idx="2"/>
          </p:cNvCxnSpPr>
          <p:nvPr/>
        </p:nvCxnSpPr>
        <p:spPr>
          <a:xfrm>
            <a:off x="9277896" y="8526752"/>
            <a:ext cx="1291196" cy="91442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44" idx="2"/>
          </p:cNvCxnSpPr>
          <p:nvPr/>
        </p:nvCxnSpPr>
        <p:spPr>
          <a:xfrm>
            <a:off x="9662546" y="8525826"/>
            <a:ext cx="1226129" cy="91535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45" idx="2"/>
          </p:cNvCxnSpPr>
          <p:nvPr/>
        </p:nvCxnSpPr>
        <p:spPr>
          <a:xfrm>
            <a:off x="10038868" y="8524844"/>
            <a:ext cx="1115177" cy="91633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46" idx="2"/>
          </p:cNvCxnSpPr>
          <p:nvPr/>
        </p:nvCxnSpPr>
        <p:spPr>
          <a:xfrm>
            <a:off x="10421301" y="8525596"/>
            <a:ext cx="1018365" cy="91558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>
            <a:stCxn id="42" idx="2"/>
          </p:cNvCxnSpPr>
          <p:nvPr/>
        </p:nvCxnSpPr>
        <p:spPr>
          <a:xfrm>
            <a:off x="10791976" y="8523634"/>
            <a:ext cx="957931" cy="91754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6551726" y="100739"/>
            <a:ext cx="2208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IMU MPU-6050</a:t>
            </a:r>
            <a:endParaRPr lang="en-US" sz="2400" b="1" dirty="0" smtClean="0">
              <a:solidFill>
                <a:srgbClr val="0088B8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551728" y="484550"/>
            <a:ext cx="2208865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PB6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MPU_SCL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551725" y="845478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PB7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MPU_SDA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952" y="-208237"/>
            <a:ext cx="12037723" cy="6771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752" y="7889918"/>
            <a:ext cx="12037723" cy="6771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4887332"/>
            <a:ext cx="16131648" cy="5255205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14458950" y="1562100"/>
            <a:ext cx="1333500" cy="47635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1201400" y="7514936"/>
            <a:ext cx="5124450" cy="475326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5265474" y="7114303"/>
            <a:ext cx="4411926" cy="515389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669327" y="2438400"/>
            <a:ext cx="1592560" cy="418248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828800" y="3105150"/>
            <a:ext cx="1626924" cy="40091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0165093" y="2761669"/>
            <a:ext cx="1036307" cy="475326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097702" y="1562100"/>
            <a:ext cx="3143250" cy="62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Pin Li-ion 10s2p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9025236" y="1847850"/>
            <a:ext cx="1835182" cy="62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Khung</a:t>
            </a:r>
            <a:r>
              <a:rPr lang="en-US" dirty="0" smtClean="0"/>
              <a:t> </a:t>
            </a:r>
            <a:r>
              <a:rPr lang="en-US" dirty="0" err="1" smtClean="0"/>
              <a:t>xe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4839950" y="934236"/>
            <a:ext cx="2182329" cy="62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Mainboard</a:t>
            </a:r>
            <a:endParaRPr lang="en-US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77372" y="2438400"/>
            <a:ext cx="4699813" cy="62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Động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chổi</a:t>
            </a:r>
            <a:r>
              <a:rPr lang="en-US" dirty="0" smtClean="0"/>
              <a:t> than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9409427" y="12287455"/>
            <a:ext cx="2015616" cy="62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Sideboard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288</Words>
  <Application>WPS Presentation</Application>
  <PresentationFormat>Custom</PresentationFormat>
  <Paragraphs>56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1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</vt:vector>
  </TitlesOfParts>
  <Company>TU/e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Feru, E.</dc:creator>
  <cp:lastModifiedBy>ASUS</cp:lastModifiedBy>
  <cp:revision>52</cp:revision>
  <dcterms:created xsi:type="dcterms:W3CDTF">2020-01-12T17:08:00Z</dcterms:created>
  <dcterms:modified xsi:type="dcterms:W3CDTF">2020-04-18T00:46:31Z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1033-11.2.0.9255</vt:lpwstr>
  </property>
</Properties>
</file>

<file path=docProps/thumbnail.jpeg>
</file>